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85" r:id="rId3"/>
    <p:sldId id="287" r:id="rId4"/>
    <p:sldId id="283" r:id="rId5"/>
    <p:sldId id="269" r:id="rId6"/>
    <p:sldId id="271" r:id="rId7"/>
    <p:sldId id="273" r:id="rId8"/>
    <p:sldId id="286" r:id="rId9"/>
    <p:sldId id="258" r:id="rId10"/>
    <p:sldId id="288" r:id="rId11"/>
    <p:sldId id="274" r:id="rId12"/>
    <p:sldId id="275" r:id="rId13"/>
    <p:sldId id="276" r:id="rId14"/>
    <p:sldId id="277" r:id="rId15"/>
    <p:sldId id="278" r:id="rId16"/>
    <p:sldId id="280" r:id="rId17"/>
    <p:sldId id="266" r:id="rId18"/>
    <p:sldId id="289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991" autoAdjust="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6A12-6C27-4110-B79C-9C2E750D8D4C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B13BE-3DD9-4ED0-96B1-55D72DFD76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08386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6A12-6C27-4110-B79C-9C2E750D8D4C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B13BE-3DD9-4ED0-96B1-55D72DFD76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66375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6A12-6C27-4110-B79C-9C2E750D8D4C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B13BE-3DD9-4ED0-96B1-55D72DFD76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63191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6A12-6C27-4110-B79C-9C2E750D8D4C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B13BE-3DD9-4ED0-96B1-55D72DFD76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87345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6A12-6C27-4110-B79C-9C2E750D8D4C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B13BE-3DD9-4ED0-96B1-55D72DFD76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82500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6A12-6C27-4110-B79C-9C2E750D8D4C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B13BE-3DD9-4ED0-96B1-55D72DFD76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27566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6A12-6C27-4110-B79C-9C2E750D8D4C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B13BE-3DD9-4ED0-96B1-55D72DFD76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31908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6A12-6C27-4110-B79C-9C2E750D8D4C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B13BE-3DD9-4ED0-96B1-55D72DFD76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04618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6A12-6C27-4110-B79C-9C2E750D8D4C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B13BE-3DD9-4ED0-96B1-55D72DFD76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4885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6A12-6C27-4110-B79C-9C2E750D8D4C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B13BE-3DD9-4ED0-96B1-55D72DFD76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71536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6A12-6C27-4110-B79C-9C2E750D8D4C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B13BE-3DD9-4ED0-96B1-55D72DFD76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72468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E6A12-6C27-4110-B79C-9C2E750D8D4C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BB13BE-3DD9-4ED0-96B1-55D72DFD76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67523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409" y="276174"/>
            <a:ext cx="8352928" cy="6025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95736" y="980728"/>
            <a:ext cx="540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Исследовательский проект</a:t>
            </a:r>
          </a:p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«Национальные колыбельные песни»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5616" y="5661248"/>
            <a:ext cx="34563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Автор: ученица 3 класса МКОУ «</a:t>
            </a:r>
            <a:r>
              <a:rPr lang="ru-RU" dirty="0" err="1" smtClean="0"/>
              <a:t>Карасувская</a:t>
            </a:r>
            <a:r>
              <a:rPr lang="ru-RU" dirty="0" smtClean="0"/>
              <a:t> СОШ» </a:t>
            </a:r>
          </a:p>
          <a:p>
            <a:r>
              <a:rPr lang="ru-RU" dirty="0" err="1" smtClean="0"/>
              <a:t>Арунова</a:t>
            </a:r>
            <a:r>
              <a:rPr lang="ru-RU" dirty="0" smtClean="0"/>
              <a:t> </a:t>
            </a:r>
            <a:r>
              <a:rPr lang="ru-RU" dirty="0" err="1" smtClean="0"/>
              <a:t>Аварбийке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204408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Разновидности колыбельных песен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ru-RU" dirty="0"/>
              <a:t> </a:t>
            </a:r>
            <a:endParaRPr lang="ru-RU" dirty="0" smtClean="0"/>
          </a:p>
          <a:p>
            <a:pPr marL="0" indent="0">
              <a:buNone/>
            </a:pPr>
            <a:endParaRPr lang="ru-RU" sz="54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sz="5400" dirty="0" smtClean="0">
                <a:solidFill>
                  <a:srgbClr val="0070C0"/>
                </a:solidFill>
              </a:rPr>
              <a:t>ДВЕ ОСНОВНЫЕ ГРУППЫ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6191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/>
              <a:t>- по содержанию: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ru-RU" dirty="0"/>
              <a:t> 1</a:t>
            </a:r>
            <a:r>
              <a:rPr lang="ru-RU" dirty="0">
                <a:solidFill>
                  <a:srgbClr val="00B050"/>
                </a:solidFill>
              </a:rPr>
              <a:t>. обращение к ребенку с пожеланиями сна, благополучия в жизни, счастья, достатка с обещанием подарков, вкусной еды;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2.Употребление образов животных; 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7030A0"/>
                </a:solidFill>
              </a:rPr>
              <a:t>3.Предсказывание 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smtClean="0">
                <a:solidFill>
                  <a:srgbClr val="7030A0"/>
                </a:solidFill>
              </a:rPr>
              <a:t>светлого  будущего ребенка;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71006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/>
              <a:t>-по типу повествования 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>
                <a:solidFill>
                  <a:srgbClr val="C00000"/>
                </a:solidFill>
              </a:rPr>
              <a:t>1. представляют </a:t>
            </a:r>
            <a:r>
              <a:rPr lang="ru-RU" dirty="0">
                <a:solidFill>
                  <a:srgbClr val="C00000"/>
                </a:solidFill>
              </a:rPr>
              <a:t>собой монолог, обращенный </a:t>
            </a:r>
            <a:r>
              <a:rPr lang="ru-RU" dirty="0" smtClean="0">
                <a:solidFill>
                  <a:srgbClr val="C00000"/>
                </a:solidFill>
              </a:rPr>
              <a:t>к </a:t>
            </a:r>
            <a:r>
              <a:rPr lang="ru-RU" dirty="0">
                <a:solidFill>
                  <a:srgbClr val="C00000"/>
                </a:solidFill>
              </a:rPr>
              <a:t>ребенку с пожеланием </a:t>
            </a:r>
            <a:r>
              <a:rPr lang="ru-RU" dirty="0" smtClean="0">
                <a:solidFill>
                  <a:srgbClr val="C00000"/>
                </a:solidFill>
              </a:rPr>
              <a:t>сна;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2"/>
                </a:solidFill>
              </a:rPr>
              <a:t>2</a:t>
            </a:r>
            <a:r>
              <a:rPr lang="ru-RU" dirty="0">
                <a:solidFill>
                  <a:schemeClr val="tx2"/>
                </a:solidFill>
              </a:rPr>
              <a:t>. </a:t>
            </a:r>
            <a:r>
              <a:rPr lang="ru-RU" dirty="0" smtClean="0">
                <a:solidFill>
                  <a:schemeClr val="tx2"/>
                </a:solidFill>
              </a:rPr>
              <a:t>Представляют собой рассказы </a:t>
            </a:r>
            <a:r>
              <a:rPr lang="ru-RU" dirty="0">
                <a:solidFill>
                  <a:schemeClr val="tx2"/>
                </a:solidFill>
              </a:rPr>
              <a:t>о животных , бытовые </a:t>
            </a:r>
            <a:r>
              <a:rPr lang="ru-RU" dirty="0" smtClean="0">
                <a:solidFill>
                  <a:schemeClr val="tx2"/>
                </a:solidFill>
              </a:rPr>
              <a:t>зарисовки;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58397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-Анкетирование: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484784"/>
            <a:ext cx="8229600" cy="452596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78699498"/>
              </p:ext>
            </p:extLst>
          </p:nvPr>
        </p:nvGraphicFramePr>
        <p:xfrm>
          <a:off x="1533207" y="2995644"/>
          <a:ext cx="6077585" cy="17350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17395"/>
                <a:gridCol w="850265"/>
                <a:gridCol w="1158240"/>
                <a:gridCol w="968375"/>
                <a:gridCol w="1083310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Вопросы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Девочки (15)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Мальчики(18)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0975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да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нет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да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нет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385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100">
                          <a:effectLst/>
                        </a:rPr>
                        <a:t> Знаешь ли ты национальные колыбельные песни?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r>
                        <a:rPr lang="ru-RU" sz="1100" dirty="0" smtClean="0">
                          <a:effectLst/>
                        </a:rPr>
                        <a:t>11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r>
                        <a:rPr lang="ru-RU" sz="1100" dirty="0" smtClean="0">
                          <a:effectLst/>
                        </a:rPr>
                        <a:t>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r>
                        <a:rPr lang="ru-RU" sz="1100" dirty="0" smtClean="0">
                          <a:effectLst/>
                        </a:rPr>
                        <a:t>18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100">
                          <a:effectLst/>
                        </a:rPr>
                        <a:t>Помнишь ли ты колыбельные песни, которые тебе пела мама? Расскажи.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r>
                        <a:rPr lang="ru-RU" sz="1100" dirty="0" smtClean="0">
                          <a:effectLst/>
                        </a:rPr>
                        <a:t>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r>
                        <a:rPr lang="ru-RU" sz="1100" dirty="0" smtClean="0">
                          <a:effectLst/>
                        </a:rPr>
                        <a:t>10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r>
                        <a:rPr lang="ru-RU" sz="1100" dirty="0" smtClean="0">
                          <a:effectLst/>
                        </a:rPr>
                        <a:t>18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714966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Гипотеза подтвердилась: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ru-RU" dirty="0"/>
              <a:t>колыбельные песни играют большую роль в воспитании, познании мира, эстетического восприятия маленького ребенка.</a:t>
            </a:r>
          </a:p>
        </p:txBody>
      </p:sp>
    </p:spTree>
    <p:extLst>
      <p:ext uri="{BB962C8B-B14F-4D97-AF65-F5344CB8AC3E}">
        <p14:creationId xmlns="" xmlns:p14="http://schemas.microsoft.com/office/powerpoint/2010/main" val="217774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409" y="276174"/>
            <a:ext cx="8352928" cy="6025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D:\фарида Бийм\проект\IMG-20190113-WA00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2204864"/>
            <a:ext cx="5004048" cy="37530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488001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409" y="276174"/>
            <a:ext cx="8352928" cy="6025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 descr="D:\фарида Бийм\проект\IMG-20190113-WA00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2060848"/>
            <a:ext cx="3552395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717412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8424936" cy="6669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73B5~1\AppData\Local\Temp\Rar$DIa0.661\IMG_20190115_1212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836712"/>
            <a:ext cx="5184576" cy="43651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419876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8424936" cy="6669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35696" y="3212976"/>
            <a:ext cx="58326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Спасибо за внимание!</a:t>
            </a:r>
            <a:endParaRPr lang="ru-RU" sz="4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19876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План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1.Цель и задачи.</a:t>
            </a:r>
          </a:p>
          <a:p>
            <a:pPr marL="0" indent="0">
              <a:buNone/>
            </a:pPr>
            <a:r>
              <a:rPr lang="ru-RU" dirty="0" smtClean="0"/>
              <a:t>2.Изучить разновидности колыбельных песен и их значение для ребенка.</a:t>
            </a:r>
          </a:p>
          <a:p>
            <a:pPr marL="0" indent="0">
              <a:buNone/>
            </a:pPr>
            <a:r>
              <a:rPr lang="ru-RU" dirty="0" smtClean="0"/>
              <a:t>3.Вывод.Сбор материалов по теме.</a:t>
            </a:r>
          </a:p>
        </p:txBody>
      </p:sp>
    </p:spTree>
    <p:extLst>
      <p:ext uri="{BB962C8B-B14F-4D97-AF65-F5344CB8AC3E}">
        <p14:creationId xmlns="" xmlns:p14="http://schemas.microsoft.com/office/powerpoint/2010/main" val="4012919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Гипотеза: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показать, что колыбельные песни имеют воспитательное, познавательное, эстетическое значение для ребенка. </a:t>
            </a:r>
          </a:p>
        </p:txBody>
      </p:sp>
    </p:spTree>
    <p:extLst>
      <p:ext uri="{BB962C8B-B14F-4D97-AF65-F5344CB8AC3E}">
        <p14:creationId xmlns="" xmlns:p14="http://schemas.microsoft.com/office/powerpoint/2010/main" val="888684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Цель работы: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ru-RU" dirty="0" smtClean="0"/>
              <a:t>        Рассмотреть разновидности                национальных колыбельных песен           моего народа, выделить характерные черты, раскрыть их значение.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29731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Задачи исследования: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sz="2400" dirty="0">
                <a:solidFill>
                  <a:srgbClr val="FF0000"/>
                </a:solidFill>
              </a:rPr>
              <a:t>-изучить литературу по данной теме;</a:t>
            </a:r>
          </a:p>
          <a:p>
            <a:pPr marL="0" indent="0">
              <a:buNone/>
            </a:pPr>
            <a:r>
              <a:rPr lang="ru-RU" sz="2400" dirty="0"/>
              <a:t> </a:t>
            </a:r>
            <a:r>
              <a:rPr lang="ru-RU" sz="2400" dirty="0">
                <a:solidFill>
                  <a:srgbClr val="00B050"/>
                </a:solidFill>
              </a:rPr>
              <a:t>- найти и изучить колыбельные песни моего народа. 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070C0"/>
                </a:solidFill>
              </a:rPr>
              <a:t>  -проанализировать результаты анкетирования</a:t>
            </a:r>
            <a:r>
              <a:rPr lang="ru-RU" sz="2400" dirty="0"/>
              <a:t>.</a:t>
            </a:r>
          </a:p>
        </p:txBody>
      </p:sp>
      <p:pic>
        <p:nvPicPr>
          <p:cNvPr id="4098" name="Picture 2" descr="D:\фарида Бийм\проект\IMG_20190114_1155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212976"/>
            <a:ext cx="3312368" cy="24842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D:\фарида Бийм\проект\IMG_20190114_1152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212976"/>
            <a:ext cx="3264363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038834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</a:rPr>
              <a:t>Предметом исследования </a:t>
            </a:r>
            <a:r>
              <a:rPr lang="ru-RU" dirty="0"/>
              <a:t>моей работы </a:t>
            </a:r>
            <a:r>
              <a:rPr lang="ru-RU" dirty="0">
                <a:solidFill>
                  <a:schemeClr val="tx1"/>
                </a:solidFill>
              </a:rPr>
              <a:t>является- фольклор.</a:t>
            </a:r>
          </a:p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</a:rPr>
              <a:t> Объект исследования </a:t>
            </a:r>
            <a:r>
              <a:rPr lang="ru-RU" dirty="0"/>
              <a:t>– </a:t>
            </a:r>
            <a:r>
              <a:rPr lang="ru-RU" dirty="0">
                <a:solidFill>
                  <a:srgbClr val="00B050"/>
                </a:solidFill>
              </a:rPr>
              <a:t>колыбельные песни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2" name="Picture 4" descr="D:\фарида Бийм\проект\IMG-20190113-WA00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5" y="3356992"/>
            <a:ext cx="3552395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67974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Методы исследования</a:t>
            </a:r>
            <a:r>
              <a:rPr lang="ru-RU" dirty="0"/>
              <a:t>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ru-RU" sz="2000"/>
              <a:t> </a:t>
            </a:r>
            <a:r>
              <a:rPr lang="ru-RU" sz="2000" smtClean="0"/>
              <a:t>        </a:t>
            </a:r>
            <a:r>
              <a:rPr lang="ru-RU" sz="2400" b="1" smtClean="0">
                <a:solidFill>
                  <a:schemeClr val="tx1"/>
                </a:solidFill>
              </a:rPr>
              <a:t>поисковый: </a:t>
            </a:r>
            <a:r>
              <a:rPr lang="ru-RU" sz="2400" b="1" dirty="0" smtClean="0">
                <a:solidFill>
                  <a:schemeClr val="tx1"/>
                </a:solidFill>
              </a:rPr>
              <a:t>сбор и анализ литературы,  анкетирование, беседа, чтение.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73B5~1\AppData\Local\Temp\Rar$DIa0.913\IMG_20190114_111444_BURST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3645024"/>
            <a:ext cx="3443875" cy="25829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 descr="C:\Users\73B5~1\AppData\Local\Temp\Rar$DIa0.417\IMG_20190114_111543_HH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708920"/>
            <a:ext cx="2211710" cy="29489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8" name="Picture 4" descr="C:\Users\73B5~1\AppData\Local\Temp\Rar$DIa0.221\IMG_20190112_110518_HH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2276872"/>
            <a:ext cx="3323861" cy="24928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4172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Практическая значимость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сбор материалов могут использоваться на уроках, внеклассных мероприятиях и так же копилка фольклорного материала для школьного музея.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62950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Колыбельная песня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от слов   «колыбель, колебать» (качать)</a:t>
            </a:r>
            <a:endParaRPr lang="ru-RU" dirty="0"/>
          </a:p>
        </p:txBody>
      </p:sp>
      <p:pic>
        <p:nvPicPr>
          <p:cNvPr id="3074" name="Picture 2" descr="D:\фарида Бийм\проект\IMG-20190113-WA0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204864"/>
            <a:ext cx="5004048" cy="37530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96191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</TotalTime>
  <Words>303</Words>
  <Application>Microsoft Office PowerPoint</Application>
  <PresentationFormat>Экран (4:3)</PresentationFormat>
  <Paragraphs>60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План проекта</vt:lpstr>
      <vt:lpstr>Гипотеза:</vt:lpstr>
      <vt:lpstr>Цель работы:</vt:lpstr>
      <vt:lpstr>Задачи исследования:</vt:lpstr>
      <vt:lpstr>Слайд 6</vt:lpstr>
      <vt:lpstr>Методы исследования:</vt:lpstr>
      <vt:lpstr>Практическая значимость</vt:lpstr>
      <vt:lpstr>Колыбельная песня</vt:lpstr>
      <vt:lpstr>Разновидности колыбельных песен</vt:lpstr>
      <vt:lpstr>- по содержанию: </vt:lpstr>
      <vt:lpstr>-по типу повествования : </vt:lpstr>
      <vt:lpstr>-Анкетирование: </vt:lpstr>
      <vt:lpstr>Гипотеза подтвердилась: </vt:lpstr>
      <vt:lpstr>Слайд 15</vt:lpstr>
      <vt:lpstr>Слайд 16</vt:lpstr>
      <vt:lpstr>Слайд 17</vt:lpstr>
      <vt:lpstr>Слайд 18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1пк</cp:lastModifiedBy>
  <cp:revision>27</cp:revision>
  <dcterms:created xsi:type="dcterms:W3CDTF">2015-02-15T12:49:12Z</dcterms:created>
  <dcterms:modified xsi:type="dcterms:W3CDTF">2019-02-05T16:39:48Z</dcterms:modified>
</cp:coreProperties>
</file>