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7" r:id="rId3"/>
    <p:sldId id="283" r:id="rId4"/>
    <p:sldId id="269" r:id="rId5"/>
    <p:sldId id="271" r:id="rId6"/>
    <p:sldId id="273" r:id="rId7"/>
    <p:sldId id="286" r:id="rId8"/>
    <p:sldId id="274" r:id="rId9"/>
    <p:sldId id="302" r:id="rId10"/>
    <p:sldId id="297" r:id="rId11"/>
    <p:sldId id="298" r:id="rId12"/>
    <p:sldId id="299" r:id="rId13"/>
    <p:sldId id="300" r:id="rId14"/>
    <p:sldId id="301" r:id="rId15"/>
    <p:sldId id="303" r:id="rId16"/>
    <p:sldId id="275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91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38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637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319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34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50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756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190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618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88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53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246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E6A12-6C27-4110-B79C-9C2E750D8D4C}" type="datetimeFigureOut">
              <a:rPr lang="ru-RU" smtClean="0"/>
              <a:pPr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B13BE-3DD9-4ED0-96B1-55D72DFD76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52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72" y="5680"/>
            <a:ext cx="8424863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949370"/>
            <a:ext cx="71018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Исследовательский проект                   </a:t>
            </a:r>
            <a:r>
              <a:rPr lang="ru-RU" sz="4400" b="1" dirty="0" smtClean="0">
                <a:solidFill>
                  <a:srgbClr val="0070C0"/>
                </a:solidFill>
              </a:rPr>
              <a:t>«Возрождение ногайских национальных</a:t>
            </a:r>
          </a:p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игр»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5500703"/>
            <a:ext cx="7307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выполнила ученица 3 класса МКОУ «</a:t>
            </a:r>
            <a:r>
              <a:rPr lang="ru-RU" sz="2400" b="1" dirty="0" err="1" smtClean="0"/>
              <a:t>Карасувская</a:t>
            </a:r>
            <a:r>
              <a:rPr lang="ru-RU" sz="2400" b="1" dirty="0" smtClean="0"/>
              <a:t> СОШ» </a:t>
            </a:r>
            <a:r>
              <a:rPr lang="ru-RU" sz="2400" b="1" dirty="0" err="1" smtClean="0"/>
              <a:t>Янгазиева</a:t>
            </a:r>
            <a:r>
              <a:rPr lang="ru-RU" sz="2400" b="1" dirty="0" smtClean="0"/>
              <a:t> Лиана.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2422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Ролевые игры.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60557"/>
            <a:ext cx="8229600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067050" y="3136904"/>
          <a:ext cx="3008313" cy="863600"/>
        </p:xfrm>
        <a:graphic>
          <a:graphicData uri="http://schemas.openxmlformats.org/presentationml/2006/ole">
            <p:oleObj spid="_x0000_s31746" name="Объект упаковщика для оболочки" showAsIcon="1" r:id="rId3" imgW="3008520" imgH="86364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Групповые игры.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" name="Picture 4" descr="F:\работа\IMG-20190326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2476684" cy="330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F:\работа\IMG-20190326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071678"/>
            <a:ext cx="2468554" cy="329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169F7~1\AppData\Local\Temp\Rar$DIa0.737\IMG_20190401_152706_BURS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071546"/>
            <a:ext cx="2446733" cy="3262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169F7~1\AppData\Local\Temp\Rar$DIa0.734\IMG_20190401_152738_H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286124"/>
            <a:ext cx="214312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Индивидуальные игры.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4" descr="F:\работа\IMG-20190323-WA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204864"/>
            <a:ext cx="2692524" cy="3590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F:\работа\IMG-20190323-WA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556792"/>
            <a:ext cx="2530506" cy="337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работа\IMG-20190323-WA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Игры с предметами и без них.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Игры: </a:t>
            </a:r>
            <a:r>
              <a:rPr lang="ru-RU" sz="6000" dirty="0" smtClean="0">
                <a:solidFill>
                  <a:srgbClr val="0070C0"/>
                </a:solidFill>
              </a:rPr>
              <a:t>«</a:t>
            </a:r>
            <a:r>
              <a:rPr lang="ru-RU" sz="6000" dirty="0" err="1" smtClean="0">
                <a:solidFill>
                  <a:srgbClr val="0070C0"/>
                </a:solidFill>
              </a:rPr>
              <a:t>Кадамшык</a:t>
            </a:r>
            <a:r>
              <a:rPr lang="ru-RU" sz="6000" dirty="0" smtClean="0">
                <a:solidFill>
                  <a:srgbClr val="0070C0"/>
                </a:solidFill>
              </a:rPr>
              <a:t>». </a:t>
            </a:r>
          </a:p>
          <a:p>
            <a:pPr marL="0" indent="0">
              <a:buNone/>
            </a:pPr>
            <a:r>
              <a:rPr lang="ru-RU" sz="6000" dirty="0" smtClean="0">
                <a:solidFill>
                  <a:srgbClr val="0070C0"/>
                </a:solidFill>
              </a:rPr>
              <a:t>«</a:t>
            </a:r>
            <a:r>
              <a:rPr lang="ru-RU" sz="6000" dirty="0" err="1" smtClean="0">
                <a:solidFill>
                  <a:srgbClr val="0070C0"/>
                </a:solidFill>
              </a:rPr>
              <a:t>Балатав</a:t>
            </a:r>
            <a:r>
              <a:rPr lang="ru-RU" sz="6000" dirty="0" smtClean="0">
                <a:solidFill>
                  <a:srgbClr val="0070C0"/>
                </a:solidFill>
              </a:rPr>
              <a:t> </a:t>
            </a:r>
            <a:r>
              <a:rPr lang="ru-RU" sz="6000" dirty="0" err="1" smtClean="0">
                <a:solidFill>
                  <a:srgbClr val="0070C0"/>
                </a:solidFill>
              </a:rPr>
              <a:t>ойнав</a:t>
            </a:r>
            <a:r>
              <a:rPr lang="ru-RU" sz="6000" dirty="0" smtClean="0">
                <a:solidFill>
                  <a:srgbClr val="0070C0"/>
                </a:solidFill>
              </a:rPr>
              <a:t>». </a:t>
            </a:r>
          </a:p>
          <a:p>
            <a:pPr marL="0" indent="0">
              <a:buNone/>
            </a:pPr>
            <a:r>
              <a:rPr lang="ru-RU" sz="6000" dirty="0" smtClean="0">
                <a:solidFill>
                  <a:srgbClr val="0070C0"/>
                </a:solidFill>
              </a:rPr>
              <a:t>«</a:t>
            </a:r>
            <a:r>
              <a:rPr lang="ru-RU" sz="6000" dirty="0" err="1" smtClean="0">
                <a:solidFill>
                  <a:srgbClr val="0070C0"/>
                </a:solidFill>
              </a:rPr>
              <a:t>Даьндуьрик</a:t>
            </a:r>
            <a:r>
              <a:rPr lang="ru-RU" sz="6000" dirty="0" smtClean="0">
                <a:solidFill>
                  <a:srgbClr val="0070C0"/>
                </a:solidFill>
              </a:rPr>
              <a:t>». </a:t>
            </a:r>
            <a:endParaRPr lang="ru-RU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Анкетирование.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Picture 5" descr="F:\работа\IMG-20190326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628800"/>
            <a:ext cx="2184675" cy="298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F:\работа\IMG-20190325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4320028" cy="2430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F:\игра\IMG-20190326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12976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Анкетирование.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14546" y="1714488"/>
          <a:ext cx="5214974" cy="4766073"/>
        </p:xfrm>
        <a:graphic>
          <a:graphicData uri="http://schemas.openxmlformats.org/drawingml/2006/table">
            <a:tbl>
              <a:tblPr/>
              <a:tblGrid>
                <a:gridCol w="1438396"/>
                <a:gridCol w="722365"/>
                <a:gridCol w="722365"/>
                <a:gridCol w="722365"/>
                <a:gridCol w="722365"/>
                <a:gridCol w="887118"/>
              </a:tblGrid>
              <a:tr h="5628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17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8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16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8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14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628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12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28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10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24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8лет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24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6 лет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320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Альчики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Куршак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той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Маялка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кадамшык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даьндуьрик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341" marR="293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Гипотеза подтвердилась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5299" name="Picture 3" descr="D:\телефон фариды\20180322_114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4699001" cy="26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 descr="D:\телефон фариды\20180322_121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14488"/>
            <a:ext cx="2214578" cy="393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1" name="Picture 5" descr="D:\телефон фариды\20180322_11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3929066"/>
            <a:ext cx="4286248" cy="241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83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2493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3212976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8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Гипотеза: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игры помогают нашему физическому и интеллектуальному развитию; правила игры передаются из поколения в поколение; мы не можем прожить без игр, они делают нашу жизнь радостнее!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6865" name="Picture 1" descr="D:\телефон фариды\20180421_121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3786190"/>
            <a:ext cx="4000496" cy="225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886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Цель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>        Узнать национальные ногайские игры наших родителей, рассмотреть разновидности  национальных  игр моего народа, выделить характерные черты, раскрыть их значение. Собрать энциклопедию детских </a:t>
            </a:r>
          </a:p>
          <a:p>
            <a:pPr marL="0" indent="0">
              <a:buNone/>
            </a:pPr>
            <a:r>
              <a:rPr lang="ru-RU" dirty="0" smtClean="0"/>
              <a:t>национальных игр.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 descr="F:\работа\IMG-20190326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2338" y="3789040"/>
            <a:ext cx="167418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297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Задачи исследования: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/>
              <a:t> -изучить литературу по данной теме;</a:t>
            </a:r>
          </a:p>
          <a:p>
            <a:pPr>
              <a:buNone/>
            </a:pPr>
            <a:r>
              <a:rPr lang="ru-RU" dirty="0" smtClean="0"/>
              <a:t> - узнать ногайские национальные игры;</a:t>
            </a:r>
          </a:p>
          <a:p>
            <a:pPr>
              <a:buNone/>
            </a:pPr>
            <a:r>
              <a:rPr lang="ru-RU" dirty="0" smtClean="0"/>
              <a:t> -проанализировать результаты </a:t>
            </a:r>
          </a:p>
          <a:p>
            <a:pPr>
              <a:buNone/>
            </a:pPr>
            <a:r>
              <a:rPr lang="ru-RU" dirty="0" smtClean="0"/>
              <a:t>анкетирования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 descr="F:\работа\IMG_20190323_165304_BURS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23993" y="3097087"/>
            <a:ext cx="286456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F:\работа\IMG-20190326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429000"/>
            <a:ext cx="1970348" cy="2627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388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Предметом исследования </a:t>
            </a:r>
            <a:r>
              <a:rPr lang="ru-RU" dirty="0"/>
              <a:t>моей работы </a:t>
            </a:r>
            <a:r>
              <a:rPr lang="ru-RU" dirty="0">
                <a:solidFill>
                  <a:schemeClr val="tx1"/>
                </a:solidFill>
              </a:rPr>
              <a:t>является- </a:t>
            </a:r>
            <a:r>
              <a:rPr lang="ru-RU" dirty="0" smtClean="0">
                <a:solidFill>
                  <a:srgbClr val="00B050"/>
                </a:solidFill>
              </a:rPr>
              <a:t>фольклор.</a:t>
            </a:r>
            <a:endParaRPr lang="ru-RU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 Объект исследования </a:t>
            </a:r>
            <a:r>
              <a:rPr lang="ru-RU" dirty="0"/>
              <a:t>– </a:t>
            </a:r>
            <a:r>
              <a:rPr lang="ru-RU" dirty="0" smtClean="0">
                <a:solidFill>
                  <a:srgbClr val="00B050"/>
                </a:solidFill>
              </a:rPr>
              <a:t>ногайские национальные игры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1" descr="C:\Users\Пользователь\Desktop\завуч 18-19\работа\IMG_20190323_111341_BURS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56992"/>
            <a:ext cx="3212174" cy="2409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797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Методы исследования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</a:t>
            </a:r>
            <a:r>
              <a:rPr lang="ru-RU" sz="3600" dirty="0">
                <a:solidFill>
                  <a:srgbClr val="0070C0"/>
                </a:solidFill>
              </a:rPr>
              <a:t>поисковый</a:t>
            </a:r>
            <a:r>
              <a:rPr lang="ru-RU" sz="3600" dirty="0"/>
              <a:t>, </a:t>
            </a:r>
            <a:r>
              <a:rPr lang="ru-RU" sz="3600" dirty="0">
                <a:solidFill>
                  <a:srgbClr val="C00000"/>
                </a:solidFill>
              </a:rPr>
              <a:t>сбор и анализ информации</a:t>
            </a:r>
            <a:r>
              <a:rPr lang="ru-RU" sz="3600" dirty="0"/>
              <a:t>, </a:t>
            </a:r>
            <a:r>
              <a:rPr lang="ru-RU" sz="3600" dirty="0">
                <a:solidFill>
                  <a:srgbClr val="00B0F0"/>
                </a:solidFill>
              </a:rPr>
              <a:t>беседа</a:t>
            </a:r>
            <a:r>
              <a:rPr lang="ru-RU" sz="3600" dirty="0"/>
              <a:t>, </a:t>
            </a:r>
            <a:r>
              <a:rPr lang="ru-RU" sz="3600" dirty="0">
                <a:solidFill>
                  <a:srgbClr val="FF0000"/>
                </a:solidFill>
              </a:rPr>
              <a:t>чтение</a:t>
            </a:r>
            <a:r>
              <a:rPr lang="ru-RU" sz="3600" dirty="0"/>
              <a:t>, </a:t>
            </a:r>
            <a:r>
              <a:rPr lang="ru-RU" sz="3600" dirty="0" smtClean="0">
                <a:solidFill>
                  <a:srgbClr val="7030A0"/>
                </a:solidFill>
              </a:rPr>
              <a:t>анкетирование.</a:t>
            </a:r>
            <a:endParaRPr lang="ru-RU" sz="36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Пользователь\Desktop\работа\IMG_20190323_115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1" y="2924944"/>
            <a:ext cx="4032447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F:\работа\IMG-20190326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56992"/>
            <a:ext cx="1790328" cy="2387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17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Практическая значимость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Практическая значимость моей работы заключается в том, что я распространяю свои знания. Материалы,  могут быть использованы на  внеклассных мероприятиях, праздниках,  так же копилки фольклорного материала для школьного музея.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95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Разновидности игр.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Во все времена игры делятся на ролевые, групповые, индивидуальные, игры с предметами и без них.</a:t>
            </a:r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2769" name="Picture 1" descr="D:\телефон фариды\20180322_112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14752"/>
            <a:ext cx="3738557" cy="21029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0" name="Picture 2" descr="D:\телефон фариды\20180322_111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86124"/>
            <a:ext cx="4063996" cy="2285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4274" name="Picture 2" descr="D:\телефон фариды\20180322_11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4190997" cy="2357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5" name="Picture 3" descr="D:\телефон фариды\20180322_112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71480"/>
            <a:ext cx="3555993" cy="200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6" name="Picture 4" descr="D:\телефон фариды\20180322_112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71876"/>
            <a:ext cx="4000496" cy="2250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1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256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Пакет</vt:lpstr>
      <vt:lpstr>Слайд 1</vt:lpstr>
      <vt:lpstr>Гипотеза:</vt:lpstr>
      <vt:lpstr>Цель работы:</vt:lpstr>
      <vt:lpstr>Задачи исследования:</vt:lpstr>
      <vt:lpstr>Слайд 5</vt:lpstr>
      <vt:lpstr>Методы исследования:</vt:lpstr>
      <vt:lpstr>Практическая значимость</vt:lpstr>
      <vt:lpstr>Разновидности игр.</vt:lpstr>
      <vt:lpstr>Слайд 9</vt:lpstr>
      <vt:lpstr>Ролевые игры.</vt:lpstr>
      <vt:lpstr>Групповые игры.</vt:lpstr>
      <vt:lpstr>Индивидуальные игры.</vt:lpstr>
      <vt:lpstr>Игры с предметами и без них.</vt:lpstr>
      <vt:lpstr>Анкетирование.</vt:lpstr>
      <vt:lpstr>Анкетирование.</vt:lpstr>
      <vt:lpstr>Гипотеза подтвердилась</vt:lpstr>
      <vt:lpstr>Слайд 17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1пк</cp:lastModifiedBy>
  <cp:revision>64</cp:revision>
  <dcterms:created xsi:type="dcterms:W3CDTF">2015-02-15T12:49:12Z</dcterms:created>
  <dcterms:modified xsi:type="dcterms:W3CDTF">2019-04-06T11:59:28Z</dcterms:modified>
</cp:coreProperties>
</file>