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57" r:id="rId4"/>
    <p:sldId id="326" r:id="rId5"/>
    <p:sldId id="327" r:id="rId6"/>
    <p:sldId id="258" r:id="rId7"/>
    <p:sldId id="266" r:id="rId8"/>
    <p:sldId id="325" r:id="rId9"/>
    <p:sldId id="261" r:id="rId10"/>
    <p:sldId id="260" r:id="rId11"/>
    <p:sldId id="262" r:id="rId12"/>
    <p:sldId id="263" r:id="rId13"/>
    <p:sldId id="269" r:id="rId14"/>
    <p:sldId id="270" r:id="rId15"/>
    <p:sldId id="275" r:id="rId16"/>
    <p:sldId id="324" r:id="rId17"/>
    <p:sldId id="315" r:id="rId18"/>
    <p:sldId id="316" r:id="rId19"/>
    <p:sldId id="32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4" autoAdjust="0"/>
    <p:restoredTop sz="94660"/>
  </p:normalViewPr>
  <p:slideViewPr>
    <p:cSldViewPr>
      <p:cViewPr>
        <p:scale>
          <a:sx n="42" d="100"/>
          <a:sy n="42" d="100"/>
        </p:scale>
        <p:origin x="-859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Documents and Settings\Admin\Рабочий стол\ПРЕЗЕНТАЦИИ403\Korea_CG_Art_design_greeny_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9" y="1714488"/>
            <a:ext cx="6143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7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МКОУ  </a:t>
            </a:r>
            <a:r>
              <a:rPr lang="ru-RU" sz="4000" b="1" kern="0" dirty="0" smtClean="0">
                <a:solidFill>
                  <a:srgbClr val="FF0000"/>
                </a:solidFill>
                <a:ea typeface="+mj-ea"/>
                <a:cs typeface="+mj-cs"/>
              </a:rPr>
              <a:t>«</a:t>
            </a:r>
            <a:r>
              <a:rPr lang="ru-RU" sz="4000" b="1" kern="0" dirty="0" err="1" smtClean="0">
                <a:solidFill>
                  <a:srgbClr val="FF0000"/>
                </a:solidFill>
                <a:ea typeface="+mj-ea"/>
                <a:cs typeface="+mj-cs"/>
              </a:rPr>
              <a:t>Карасувская</a:t>
            </a:r>
            <a:r>
              <a:rPr lang="ru-RU" sz="4000" b="1" kern="0" dirty="0" smtClean="0">
                <a:solidFill>
                  <a:srgbClr val="FF0000"/>
                </a:solidFill>
                <a:ea typeface="+mj-ea"/>
                <a:cs typeface="+mj-cs"/>
              </a:rPr>
              <a:t> СОШ»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301350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Почему я работаю классным</a:t>
            </a:r>
          </a:p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руководителем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820915">
            <a:off x="188919" y="185841"/>
            <a:ext cx="2464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чувство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ответственности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совершенные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поступки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48398">
            <a:off x="6853435" y="428275"/>
            <a:ext cx="2099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навыки коллективного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556870">
            <a:off x="-63863" y="4759092"/>
            <a:ext cx="327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уважительное, доброе отношение к окружающим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87719">
            <a:off x="6378306" y="5010610"/>
            <a:ext cx="26908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Учить любить природу и бережно относиться к ней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2000240"/>
            <a:ext cx="4429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запрещать, а направлять;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управлять, а соуправлять;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принуждать, а убеждать;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командовать, а организовывать;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ограничивать, а предоставлять свободу выбора.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задачи и постулаты моей работы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арида Бийм\фото\IMG_20181029_142541_BUR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2555776" cy="1916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D:\фарида Бийм\фото\IMG_20181029_144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204864"/>
            <a:ext cx="186967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 descr="D:\фарида Бийм\фото\IMG_20181029_150451_H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81128"/>
            <a:ext cx="1491630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5243102" cy="114300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Заповеди нашего класса</a:t>
            </a:r>
            <a:endParaRPr lang="ru-RU" sz="36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643182"/>
            <a:ext cx="2871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Люби свою школу!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286124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говори плохо о людях!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00570"/>
            <a:ext cx="543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Учись дружить и будь в дружбе верен!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00768"/>
            <a:ext cx="819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Умей ставить цель, преодолевать лень и добиваться успеха!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86388"/>
            <a:ext cx="58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-Учись быть здоровым и жизнерадостным!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1928802"/>
            <a:ext cx="226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Учись думать!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857628"/>
            <a:ext cx="432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Постарайся познать свое «Я»!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фарида Бийм\фото\IMG_20181130_094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15883" cy="26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19" y="0"/>
            <a:ext cx="91833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 классный дом»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5214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 «местом жительства» класса является учебный кабинет. В нем происходят главные события классной жизни, специально создаются или стихийно возникают ситуации, которые существенно влияют на становление личности ребенка и формирование коллектива.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6429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задача- создать уютную и комфортную обстановку в учебном кабинете. Создать в классном коллективе духовно -богатую и нравственно-чистую  атмосферу. Я забочусь об установлении и укреплении связей класса с другими учебными коллективами, возрастными отношениями внутри школы и за ее пределами!!!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фарида Бийм\фото\IMG_20190119_10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фарида Бийм\фото\IMG_20181027_132140_H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1413" y="0"/>
            <a:ext cx="2160587" cy="21605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>
                <a:latin typeface="Georgia" pitchFamily="18" charset="0"/>
              </a:rPr>
              <a:t>Беседы</a:t>
            </a:r>
          </a:p>
        </p:txBody>
      </p:sp>
      <p:sp>
        <p:nvSpPr>
          <p:cNvPr id="7" name="Oval 7"/>
          <p:cNvSpPr txBox="1">
            <a:spLocks noChangeArrowheads="1"/>
          </p:cNvSpPr>
          <p:nvPr/>
        </p:nvSpPr>
        <p:spPr>
          <a:xfrm>
            <a:off x="4356100" y="4581525"/>
            <a:ext cx="2160588" cy="216058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  <a:round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Игры </a:t>
            </a:r>
            <a:endParaRPr kumimoji="0" lang="ru-RU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07950" y="3429000"/>
            <a:ext cx="2160588" cy="2160588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 i="1">
              <a:latin typeface="Georgia" pitchFamily="18" charset="0"/>
            </a:endParaRPr>
          </a:p>
          <a:p>
            <a:pPr marL="342900" indent="-342900" algn="ctr"/>
            <a:r>
              <a:rPr lang="ru-RU" b="1" i="1">
                <a:latin typeface="Georgia" pitchFamily="18" charset="0"/>
              </a:rPr>
              <a:t>Мозговой</a:t>
            </a:r>
          </a:p>
          <a:p>
            <a:pPr marL="342900" indent="-342900" algn="ctr"/>
            <a:r>
              <a:rPr lang="ru-RU" b="1" i="1">
                <a:latin typeface="Georgia" pitchFamily="18" charset="0"/>
              </a:rPr>
              <a:t>штурм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051050" y="4508500"/>
            <a:ext cx="2232025" cy="21605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 i="1">
              <a:latin typeface="Georgia" pitchFamily="18" charset="0"/>
            </a:endParaRPr>
          </a:p>
          <a:p>
            <a:pPr marL="342900" indent="-342900" algn="ctr"/>
            <a:endParaRPr lang="ru-RU" b="1" i="1">
              <a:latin typeface="Georgia" pitchFamily="18" charset="0"/>
            </a:endParaRPr>
          </a:p>
          <a:p>
            <a:pPr marL="342900" indent="-342900" algn="ctr"/>
            <a:r>
              <a:rPr lang="ru-RU" b="1" i="1">
                <a:latin typeface="Georgia" pitchFamily="18" charset="0"/>
              </a:rPr>
              <a:t>Праздники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516688" y="1557338"/>
            <a:ext cx="2374900" cy="21605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 dirty="0">
              <a:latin typeface="Georgia" pitchFamily="18" charset="0"/>
            </a:endParaRPr>
          </a:p>
          <a:p>
            <a:pPr marL="342900" indent="-342900" algn="ctr"/>
            <a:endParaRPr lang="ru-RU" b="1" i="1" dirty="0">
              <a:latin typeface="Georgia" pitchFamily="18" charset="0"/>
            </a:endParaRPr>
          </a:p>
          <a:p>
            <a:pPr marL="342900" indent="-342900" algn="ctr"/>
            <a:r>
              <a:rPr lang="ru-RU" b="1" i="1" dirty="0">
                <a:latin typeface="Georgia" pitchFamily="18" charset="0"/>
              </a:rPr>
              <a:t>Олимпиады 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643438" y="188913"/>
            <a:ext cx="2160587" cy="2160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 i="1" dirty="0">
              <a:latin typeface="Georgia" pitchFamily="18" charset="0"/>
            </a:endParaRPr>
          </a:p>
          <a:p>
            <a:pPr marL="342900" indent="-342900" algn="ctr"/>
            <a:endParaRPr lang="ru-RU" b="1" i="1" dirty="0">
              <a:latin typeface="Georgia" pitchFamily="18" charset="0"/>
            </a:endParaRPr>
          </a:p>
          <a:p>
            <a:pPr marL="342900" indent="-342900" algn="ctr"/>
            <a:r>
              <a:rPr lang="ru-RU" b="1" i="1" dirty="0" smtClean="0">
                <a:latin typeface="Georgia" pitchFamily="18" charset="0"/>
              </a:rPr>
              <a:t>КВН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516688" y="3789363"/>
            <a:ext cx="2627312" cy="21605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>
              <a:latin typeface="Comic Sans MS" pitchFamily="66" charset="0"/>
            </a:endParaRPr>
          </a:p>
          <a:p>
            <a:pPr marL="342900" indent="-342900" algn="ctr"/>
            <a:r>
              <a:rPr lang="ru-RU" sz="2000" b="1" i="1">
                <a:latin typeface="Times New Roman" pitchFamily="18" charset="0"/>
              </a:rPr>
              <a:t>Проектная</a:t>
            </a:r>
          </a:p>
          <a:p>
            <a:pPr marL="342900" indent="-342900" algn="ctr"/>
            <a:r>
              <a:rPr lang="ru-RU" sz="2000" b="1" i="1">
                <a:latin typeface="Times New Roman" pitchFamily="18" charset="0"/>
              </a:rPr>
              <a:t>деятельность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051050" y="2420938"/>
            <a:ext cx="4895850" cy="2160587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Bodoni MT Black" pitchFamily="18" charset="0"/>
              </a:rPr>
              <a:t>Формы и способы</a:t>
            </a:r>
          </a:p>
          <a:p>
            <a:pPr algn="ctr"/>
            <a:r>
              <a:rPr lang="ru-RU" sz="2400" b="1" i="1">
                <a:solidFill>
                  <a:srgbClr val="0000CC"/>
                </a:solidFill>
                <a:latin typeface="Bodoni MT Black" pitchFamily="18" charset="0"/>
              </a:rPr>
              <a:t>воспитательной</a:t>
            </a:r>
          </a:p>
          <a:p>
            <a:pPr algn="ctr"/>
            <a:r>
              <a:rPr lang="ru-RU" sz="2400" b="1" i="1">
                <a:solidFill>
                  <a:srgbClr val="0000CC"/>
                </a:solidFill>
                <a:latin typeface="Bodoni MT Black" pitchFamily="18" charset="0"/>
              </a:rPr>
              <a:t>работы, </a:t>
            </a:r>
          </a:p>
          <a:p>
            <a:pPr algn="ctr"/>
            <a:r>
              <a:rPr lang="ru-RU" sz="2400" b="1" i="1">
                <a:solidFill>
                  <a:srgbClr val="0000CC"/>
                </a:solidFill>
                <a:latin typeface="Bodoni MT Black" pitchFamily="18" charset="0"/>
              </a:rPr>
              <a:t>используемые в классе</a:t>
            </a: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23850" y="1052513"/>
            <a:ext cx="2160588" cy="21605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b="1" dirty="0">
              <a:latin typeface="Comic Sans MS" pitchFamily="66" charset="0"/>
            </a:endParaRPr>
          </a:p>
          <a:p>
            <a:pPr marL="342900" indent="-342900" algn="ctr"/>
            <a:r>
              <a:rPr lang="ru-RU" b="1" i="1" dirty="0">
                <a:latin typeface="Georgia" pitchFamily="18" charset="0"/>
              </a:rPr>
              <a:t>Классные</a:t>
            </a:r>
          </a:p>
          <a:p>
            <a:pPr marL="342900" indent="-342900" algn="ctr"/>
            <a:r>
              <a:rPr lang="ru-RU" b="1" i="1" dirty="0">
                <a:latin typeface="Georgia" pitchFamily="18" charset="0"/>
              </a:rPr>
              <a:t>часы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700338" y="1773238"/>
            <a:ext cx="3887787" cy="3095625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Участники</a:t>
            </a:r>
          </a:p>
          <a:p>
            <a:pPr algn="ctr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воспитательного</a:t>
            </a:r>
          </a:p>
          <a:p>
            <a:pPr algn="ctr"/>
            <a:r>
              <a:rPr lang="ru-RU" sz="2400" b="1" i="1">
                <a:solidFill>
                  <a:srgbClr val="0000CC"/>
                </a:solidFill>
                <a:latin typeface="Times New Roman" pitchFamily="18" charset="0"/>
              </a:rPr>
              <a:t>процесса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9475" y="5084763"/>
            <a:ext cx="2519363" cy="1296987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Учителя 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348038" y="260350"/>
            <a:ext cx="2519362" cy="1296988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Классный</a:t>
            </a:r>
          </a:p>
          <a:p>
            <a:pPr algn="ctr"/>
            <a:r>
              <a:rPr lang="ru-RU" sz="2400" b="1">
                <a:latin typeface="Garamond" pitchFamily="18" charset="0"/>
              </a:rPr>
              <a:t>руководитель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0825" y="2276475"/>
            <a:ext cx="2519363" cy="1296988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Garamond" pitchFamily="18" charset="0"/>
              </a:rPr>
              <a:t>Учащиеся 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624638" y="2349500"/>
            <a:ext cx="2519362" cy="1296988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Garamond" pitchFamily="18" charset="0"/>
              </a:rPr>
              <a:t>Родители </a:t>
            </a:r>
          </a:p>
        </p:txBody>
      </p:sp>
      <p:pic>
        <p:nvPicPr>
          <p:cNvPr id="10" name="Picture 13" descr="a2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238250" cy="1238250"/>
          </a:xfrm>
          <a:prstGeom prst="rect">
            <a:avLst/>
          </a:prstGeom>
          <a:noFill/>
        </p:spPr>
      </p:pic>
      <p:pic>
        <p:nvPicPr>
          <p:cNvPr id="11" name="Picture 14" descr="a2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97425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714356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Новая папка\IMG-20190113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1907704" cy="14307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Пользователь\Desktop\Новая папка\IMG-20190121-WA00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3563888" cy="1781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20" name="Picture 4" descr="C:\Users\Пользователь\Desktop\Новая папка\IMG_20181009_151703_H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73016"/>
            <a:ext cx="1923678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 descr="C:\Users\Пользователь\Desktop\Новая папка\IMG_20181018_152214_BURS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941168"/>
            <a:ext cx="2123728" cy="1592796"/>
          </a:xfrm>
          <a:prstGeom prst="rect">
            <a:avLst/>
          </a:prstGeom>
          <a:noFill/>
        </p:spPr>
      </p:pic>
      <p:pic>
        <p:nvPicPr>
          <p:cNvPr id="9222" name="Picture 6" descr="C:\Users\Пользователь\Desktop\Новая папка\IMG_20181022_073747_BURS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4365104"/>
            <a:ext cx="2459765" cy="18448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3" name="Picture 7" descr="C:\Users\Пользователь\Desktop\Новая папка\IMG_20181029_142551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6672"/>
            <a:ext cx="1979712" cy="1484784"/>
          </a:xfrm>
          <a:prstGeom prst="rect">
            <a:avLst/>
          </a:prstGeom>
          <a:noFill/>
        </p:spPr>
      </p:pic>
      <p:pic>
        <p:nvPicPr>
          <p:cNvPr id="9224" name="Picture 8" descr="C:\Users\Пользователь\Desktop\Новая папка\IMG_20181029_1441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395536" y="404664"/>
            <a:ext cx="1008112" cy="1344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9" descr="C:\Users\Пользователь\Desktop\Новая папка\IMG_20190114_111444_BURST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636912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6" name="Picture 10" descr="C:\Users\Пользователь\Desktop\Новая папка\IMG_20190119_10165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427222"/>
            <a:ext cx="1907704" cy="1430778"/>
          </a:xfrm>
          <a:prstGeom prst="rect">
            <a:avLst/>
          </a:prstGeom>
          <a:noFill/>
        </p:spPr>
      </p:pic>
      <p:pic>
        <p:nvPicPr>
          <p:cNvPr id="9227" name="Picture 11" descr="C:\Users\Пользователь\Desktop\Новая папка\IMG-20190125-WA00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933056"/>
            <a:ext cx="1789205" cy="13419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0"/>
            <a:ext cx="4357718" cy="190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думаете,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«классным»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быть легко?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спать от мыслей долгими ночами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вслушиваться в шум учеников,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спорить с тем, кто не доволен мелочами. 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928802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Прожить сто жизней, добрых и плохих,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Чужой бедой болеть однажды.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может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«классным»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быть легко,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становится не каждый.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772816"/>
            <a:ext cx="29724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никогда ни от кого не жду поблажек,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долю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«классного»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с честью донесу.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Должна возиться с кипами бумажек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Порой ночами во втором часу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60" y="5534561"/>
            <a:ext cx="4717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снова «классный» делом перегружен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так ему не выжить одному.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сам себе зачем он будет нужен.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не нужен он ученику?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Новая папка\IMG_20180922_095950_BUR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1923678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Пользователь\Desktop\Новая папка\IMG_20181029_150451_H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208245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 descr="C:\Users\Пользователь\Desktop\Новая папка\IMG_20180925_103204_BURS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1883701" cy="1412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Пользователь\Desktop\Новая папка\IMG_20181203_100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013176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286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смотрю в глаза своих учеников, они такие разные: веселые и грустные, пытливые и задумчивые, озорные и серьезные, но в каждом взгляде – надежда, что я пойму, полюблю, помогу. И я счастлива, что я для них что-то значу, что меня любят и уважают, что я им нужна. А это и есть обыкновенное учительское счастье!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Новая папка\IMG_20181228_114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2283718" cy="304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\Рабочий стол\ПРЕЗЕНТАЦИИ403\Korea_CG_Art_design_greeny_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214554"/>
            <a:ext cx="7731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Классное руководство – это не должность, а образ жизни, состояние души.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\Рабочий стол\ПРЕЗЕНТАЦИИ403\Korea_CG_Art_design_greeny_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214554"/>
            <a:ext cx="7731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Documents and Settings\Admin\Рабочий стол\ПРЕЗЕНТАЦИИ403\Korea_CG_Art_design_greeny_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9" y="1714488"/>
            <a:ext cx="6143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3 класса</a:t>
            </a:r>
          </a:p>
          <a:p>
            <a:pPr algn="ctr"/>
            <a:r>
              <a:rPr lang="ru-RU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Зарманбетова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Фарида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Беймуханбетовна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5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48" y="214290"/>
            <a:ext cx="828652" cy="120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2000232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5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8680"/>
            <a:ext cx="7526984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488" y="544522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Дорога  та, которую я выбрала сама, 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Так тесно с детскою тропою сплетена.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9" y="5445224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Порою и не знаешь до конца,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Где детская судьба, а где моя! </a:t>
            </a:r>
            <a:endParaRPr lang="ru-RU" sz="3200" dirty="0"/>
          </a:p>
        </p:txBody>
      </p:sp>
      <p:pic>
        <p:nvPicPr>
          <p:cNvPr id="1026" name="Picture 2" descr="D:\фарида Бийм\фото\IMG_20190114_111549_H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2499742" cy="333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D:\фарида Бийм\фото\IMG_20190119_101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542" y="1916832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48" y="214290"/>
            <a:ext cx="828652" cy="120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2000232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5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8680"/>
            <a:ext cx="7526984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556792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отдаю 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детям…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pic>
        <p:nvPicPr>
          <p:cNvPr id="4" name="Picture 2" descr="D:\фарида Бийм\фото\IMG_20180922_10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507854" cy="4677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48" y="214290"/>
            <a:ext cx="828652" cy="120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2000232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521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8680"/>
            <a:ext cx="7526984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293096"/>
            <a:ext cx="90730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новый учебный год – для меня новая жизнь, потому что я классный руководитель.</a:t>
            </a: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это прекрасно! Профессия предоставляет мне возможность ещё раз пройти по пути взросления вместе с ребятами.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265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pic>
        <p:nvPicPr>
          <p:cNvPr id="3074" name="Picture 2" descr="D:\фарида Бийм\фото\IMG_20180925_103204_BUR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088565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арида Бийм\фото\IMG_20180925_14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5052053" cy="3789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ПРЕЗЕНТАЦИИ403\platinumwall.ru_201010221454007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214290"/>
            <a:ext cx="52149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педагогические принципы: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уникален. Прими его таким, каков он есть, со всеми его чувствами и эмоциями.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Создавай ситуацию успеха! Улыбайся! Улыбкой ничего нельзя испортить, а вот исправить можно.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– это человек растущий. А я выросший. Два человека способны понять друг друга.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вынуждай ребенка чувствовать неравенство. Общайся с ним «глаза в глаза»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Протяни руку помощи! Не бывает плохих детей, бывают дети, нуждающиеся в помощи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32656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мой 3  класс: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веселый и шумный;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задорный, спортивный;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 умный;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весьма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  побеждающий;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призы получающий.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арида Бийм\фото\IMG_20181027_111154_BURS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9" y="332656"/>
            <a:ext cx="4764021" cy="3573016"/>
          </a:xfrm>
          <a:prstGeom prst="rect">
            <a:avLst/>
          </a:prstGeom>
          <a:noFill/>
        </p:spPr>
      </p:pic>
      <p:pic>
        <p:nvPicPr>
          <p:cNvPr id="4099" name="Picture 3" descr="D:\фарида Бийм\фото\IMG_20181027_11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456384" cy="2592288"/>
          </a:xfrm>
          <a:prstGeom prst="rect">
            <a:avLst/>
          </a:prstGeom>
          <a:noFill/>
        </p:spPr>
      </p:pic>
      <p:pic>
        <p:nvPicPr>
          <p:cNvPr id="4100" name="Picture 4" descr="D:\фарида Бийм\фото\IMG_20181203_100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5064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7" y="214290"/>
            <a:ext cx="475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Визитка</a:t>
            </a:r>
            <a:endParaRPr lang="ru-RU" sz="3600" dirty="0"/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6084168" y="4149080"/>
            <a:ext cx="2664296" cy="1512169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23528" y="5805264"/>
            <a:ext cx="2483768" cy="1268760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6156176" y="5661248"/>
            <a:ext cx="2592288" cy="1492722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75856" y="5013176"/>
            <a:ext cx="2304256" cy="1492722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51520" y="4365104"/>
            <a:ext cx="2364879" cy="1420714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203848" y="1988840"/>
            <a:ext cx="2304256" cy="1492722"/>
          </a:xfrm>
          <a:prstGeom prst="cloudCallout">
            <a:avLst>
              <a:gd name="adj1" fmla="val -4056"/>
              <a:gd name="adj2" fmla="val 326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3995936" y="2996952"/>
            <a:ext cx="1008112" cy="6480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2267744" y="692696"/>
            <a:ext cx="3888433" cy="1224136"/>
          </a:xfrm>
          <a:prstGeom prst="cloudCallout">
            <a:avLst>
              <a:gd name="adj1" fmla="val 3979"/>
              <a:gd name="adj2" fmla="val 67504"/>
            </a:avLst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СВЕТИТЬ ВСЕГДА, СВЕТИТЬ ВЕЗДЕ,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БЫТЬ ВПЕРЕДИ И ТОЧКА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4207161" cy="8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фарида Бийм\фото\IMG_20181228_113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805264"/>
            <a:ext cx="1005575" cy="1340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 descr="D:\фарида Бийм\фото\IMG_20181228_114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365104"/>
            <a:ext cx="864096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фарида Бийм\фото\IMG_20181228_114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661248"/>
            <a:ext cx="1275606" cy="1700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фарида Бийм\фото\IMG_20190112_105109_BURS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085184"/>
            <a:ext cx="1595669" cy="1196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фарида Бийм\фото\IMG_20190119_1014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365104"/>
            <a:ext cx="1475656" cy="1106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Пользователь\Downloads\IMG_20181230_141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1916832"/>
            <a:ext cx="1872208" cy="1404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ЕНТАЦИИ403\platinumwall.ru_201010221454007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19" y="2643182"/>
            <a:ext cx="221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klass4bshkola9.narod.ru/images/mcj04324430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4287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31840" y="234888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Заместитель командира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Аварбийке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12144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http://klass4bshkola9.narod.ru/images/p3__1__mcj04280910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123825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95736" y="58772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Санитар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Бесленеев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klass4bshkola9.narod.ru/images/p3__1__mcj04324690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1333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39952" y="5085184"/>
            <a:ext cx="250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Физорг: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Шандиев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Нурлан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://klass4bshkola9.narod.ru/images/p3__1__mcj042811300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221088"/>
            <a:ext cx="1238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858016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Библиотекарь: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://klass4bshkola9.narod.ru/images/p3__1__mcj042573800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620688"/>
            <a:ext cx="12382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588224" y="1844824"/>
            <a:ext cx="2136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Цветоводы: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Алхасов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Абдулмежитова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051" y="0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 нашего класса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4653136"/>
            <a:ext cx="2392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Главные дежурные: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Бекмурзаева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http://klass4bshkola9.narod.ru/images/p3__1__mcj0428127000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284984"/>
            <a:ext cx="100811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klass4bshkola9.narod.ru/images/p3__1__mcj04244660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268760"/>
            <a:ext cx="122413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23529" y="1988840"/>
            <a:ext cx="1728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Командир класса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Тенизбаева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592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116</cp:revision>
  <dcterms:modified xsi:type="dcterms:W3CDTF">2019-09-10T13:40:59Z</dcterms:modified>
</cp:coreProperties>
</file>